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60" r:id="rId7"/>
    <p:sldId id="258" r:id="rId8"/>
    <p:sldId id="265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05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574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27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858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5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139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473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33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95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51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31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FE9F6-FBFD-4120-AD5F-9FAB7E0CEC5F}" type="datetimeFigureOut">
              <a:rPr lang="nl-NL" smtClean="0"/>
              <a:t>7-12-2016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2B82-B21A-4829-B242-EF58497376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32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Hipster</a:t>
            </a:r>
            <a:r>
              <a:rPr lang="en-US" sz="11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 </a:t>
            </a:r>
            <a:r>
              <a:rPr lang="en-US" sz="13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Life</a:t>
            </a:r>
            <a:endParaRPr lang="nl-NL" sz="11500" b="1" dirty="0">
              <a:solidFill>
                <a:schemeClr val="accent4">
                  <a:lumMod val="60000"/>
                  <a:lumOff val="40000"/>
                </a:schemeClr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5930" y="4841753"/>
            <a:ext cx="9888416" cy="1655762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A website </a:t>
            </a:r>
            <a:r>
              <a:rPr lang="nl-NL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by</a:t>
            </a:r>
            <a:r>
              <a:rPr lang="nl-NL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 Vince </a:t>
            </a:r>
            <a:r>
              <a:rPr lang="nl-NL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Liem</a:t>
            </a:r>
            <a:r>
              <a:rPr lang="nl-NL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, Jelmer Rotteveel, Nick </a:t>
            </a:r>
            <a:r>
              <a:rPr lang="nl-NL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Dovianus</a:t>
            </a:r>
            <a:r>
              <a:rPr lang="nl-NL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and</a:t>
            </a:r>
            <a:r>
              <a:rPr lang="nl-NL" sz="3200" dirty="0">
                <a:solidFill>
                  <a:schemeClr val="bg1"/>
                </a:solidFill>
                <a:latin typeface="Bodoni MT Condensed" panose="02070606080606020203" pitchFamily="18" charset="0"/>
              </a:rPr>
              <a:t> Louise </a:t>
            </a:r>
            <a:r>
              <a:rPr lang="nl-NL" sz="3200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Oprel</a:t>
            </a:r>
            <a:endParaRPr lang="nl-NL" sz="3200" dirty="0">
              <a:solidFill>
                <a:schemeClr val="bg1"/>
              </a:solidFill>
              <a:latin typeface="Bodoni MT Condensed" panose="02070606080606020203" pitchFamily="18" charset="0"/>
            </a:endParaRP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96119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>
              <a:latin typeface="Bodoni MT Condensed" panose="02070606080606020203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>
              <a:latin typeface="Bodoni MT Condensed" panose="02070606080606020203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329" y="1322925"/>
            <a:ext cx="82389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The</a:t>
            </a:r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odoni MT Condensed" panose="02070606080606020203" pitchFamily="18" charset="0"/>
              </a:rPr>
              <a:t> 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concept</a:t>
            </a:r>
            <a:endParaRPr lang="nl-NL" sz="6600" b="1" dirty="0">
              <a:solidFill>
                <a:schemeClr val="accent4">
                  <a:lumMod val="60000"/>
                  <a:lumOff val="40000"/>
                </a:schemeClr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461984" y="2776550"/>
            <a:ext cx="7816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odoni MT Condensed" panose="02070606080606020203" pitchFamily="18" charset="0"/>
              </a:rPr>
              <a:t>Hipster Life is created with the purpose of making hipster lives healthier, easier and hipster</a:t>
            </a:r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1880615" y="4281588"/>
            <a:ext cx="7802881" cy="68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Bodoni MT Condensed" panose="02070606080606020203" pitchFamily="18" charset="0"/>
              </a:rPr>
              <a:t>from </a:t>
            </a:r>
            <a:r>
              <a:rPr lang="en-US" i="1" dirty="0">
                <a:solidFill>
                  <a:schemeClr val="bg1"/>
                </a:solidFill>
                <a:latin typeface="Bodoni MT Condensed" panose="02070606080606020203" pitchFamily="18" charset="0"/>
              </a:rPr>
              <a:t>Hipsters</a:t>
            </a:r>
            <a:r>
              <a:rPr lang="en-US" dirty="0">
                <a:solidFill>
                  <a:schemeClr val="bg1"/>
                </a:solidFill>
                <a:latin typeface="Bodoni MT Condensed" panose="02070606080606020203" pitchFamily="18" charset="0"/>
              </a:rPr>
              <a:t> - for </a:t>
            </a:r>
            <a:r>
              <a:rPr lang="en-US" i="1" dirty="0">
                <a:solidFill>
                  <a:schemeClr val="bg1"/>
                </a:solidFill>
                <a:latin typeface="Bodoni MT Condensed" panose="02070606080606020203" pitchFamily="18" charset="0"/>
              </a:rPr>
              <a:t>Hipsters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Bodoni MT Condensed" panose="02070606080606020203" pitchFamily="18" charset="0"/>
            </a:endParaRPr>
          </a:p>
          <a:p>
            <a:endParaRPr lang="nl-NL" dirty="0"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5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hipster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Real-time Hipster</a:t>
            </a:r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 </a:t>
            </a:r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Cities</a:t>
            </a:r>
            <a:endParaRPr lang="nl-NL" sz="5400" b="1" dirty="0">
              <a:solidFill>
                <a:schemeClr val="accent4">
                  <a:lumMod val="60000"/>
                  <a:lumOff val="40000"/>
                </a:schemeClr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87" y="1433146"/>
            <a:ext cx="9960829" cy="4862146"/>
          </a:xfrm>
        </p:spPr>
      </p:pic>
    </p:spTree>
    <p:extLst>
      <p:ext uri="{BB962C8B-B14F-4D97-AF65-F5344CB8AC3E}">
        <p14:creationId xmlns:p14="http://schemas.microsoft.com/office/powerpoint/2010/main" val="115763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fbeeldingsresultaat voor glitter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0615" y="302040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Hipster Imagination</a:t>
            </a:r>
            <a:br>
              <a:rPr lang="en-US" sz="5300" b="1" dirty="0">
                <a:latin typeface="Bodoni MT Condensed" panose="02070606080606020203" pitchFamily="18" charset="0"/>
              </a:rPr>
            </a:br>
            <a:r>
              <a:rPr lang="en-US" sz="4000" i="1" dirty="0">
                <a:solidFill>
                  <a:schemeClr val="bg1"/>
                </a:solidFill>
                <a:latin typeface="Bodoni MT Condensed" panose="02070606080606020203" pitchFamily="18" charset="0"/>
              </a:rPr>
              <a:t>Get inspired to the next level!</a:t>
            </a:r>
            <a:br>
              <a:rPr lang="nl-NL" i="1" dirty="0"/>
            </a:br>
            <a:endParaRPr lang="nl-NL" b="1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9" y="782515"/>
            <a:ext cx="3502270" cy="245305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217" y="3366065"/>
            <a:ext cx="3514139" cy="226101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64" y="386863"/>
            <a:ext cx="4135927" cy="26335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24" y="146051"/>
            <a:ext cx="3561526" cy="237551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45" y="4574169"/>
            <a:ext cx="3664196" cy="183209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3" y="4016346"/>
            <a:ext cx="4069152" cy="23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0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08" y="141872"/>
            <a:ext cx="3967969" cy="265784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3855" y="223245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odoni MT Condensed" panose="02070606080606020203" pitchFamily="18" charset="0"/>
              </a:rPr>
              <a:t>Hipster News</a:t>
            </a:r>
            <a:br>
              <a:rPr lang="en-US" b="1" dirty="0">
                <a:latin typeface="Bodoni MT Condensed" panose="02070606080606020203" pitchFamily="18" charset="0"/>
              </a:rPr>
            </a:br>
            <a:r>
              <a:rPr lang="en-US" sz="3200" i="1" dirty="0">
                <a:latin typeface="Bodoni MT Condensed" panose="02070606080606020203" pitchFamily="18" charset="0"/>
              </a:rPr>
              <a:t>All about the Hipster community</a:t>
            </a:r>
            <a:endParaRPr lang="nl-NL" b="1" dirty="0">
              <a:latin typeface="Bodoni MT Condensed" panose="02070606080606020203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7" y="3558015"/>
            <a:ext cx="4676775" cy="30289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59" y="3914043"/>
            <a:ext cx="4676775" cy="27908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0" y="237393"/>
            <a:ext cx="2886075" cy="367665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 rot="1159994">
            <a:off x="1626577" y="387475"/>
            <a:ext cx="106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Condensed" panose="02070606080606020203" pitchFamily="18" charset="0"/>
              </a:rPr>
              <a:t>politics</a:t>
            </a:r>
            <a:endParaRPr lang="nl-NL" sz="2400" dirty="0">
              <a:latin typeface="Bodoni MT Condensed" panose="02070606080606020203" pitchFamily="18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 rot="20228148">
            <a:off x="9482138" y="490725"/>
            <a:ext cx="146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Condensed" panose="02070606080606020203" pitchFamily="18" charset="0"/>
              </a:rPr>
              <a:t>Starbucks</a:t>
            </a:r>
            <a:endParaRPr lang="nl-NL" sz="2400" dirty="0">
              <a:latin typeface="Bodoni MT Condensed" panose="02070606080606020203" pitchFamily="18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 rot="19346425">
            <a:off x="2002861" y="4986906"/>
            <a:ext cx="106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Condensed" panose="02070606080606020203" pitchFamily="18" charset="0"/>
              </a:rPr>
              <a:t>tattoos</a:t>
            </a:r>
            <a:endParaRPr lang="nl-NL" sz="2400" dirty="0">
              <a:latin typeface="Bodoni MT Condensed" panose="02070606080606020203" pitchFamily="18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 rot="1071965">
            <a:off x="10514612" y="4294840"/>
            <a:ext cx="132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Condensed" panose="02070606080606020203" pitchFamily="18" charset="0"/>
              </a:rPr>
              <a:t>charging</a:t>
            </a:r>
            <a:r>
              <a:rPr lang="en-US" sz="2400" dirty="0"/>
              <a:t> </a:t>
            </a:r>
            <a:r>
              <a:rPr lang="en-US" sz="2400" dirty="0">
                <a:latin typeface="Bodoni MT Condensed" panose="02070606080606020203" pitchFamily="18" charset="0"/>
              </a:rPr>
              <a:t>stations</a:t>
            </a:r>
            <a:endParaRPr lang="nl-NL" sz="2400" dirty="0"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12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Bodoni MT Condensed" panose="02070606080606020203" pitchFamily="18" charset="0"/>
              </a:rPr>
              <a:t>The Front-End</a:t>
            </a:r>
            <a:endParaRPr lang="nl-NL" sz="4800" b="1" dirty="0">
              <a:latin typeface="Bodoni MT Condensed" panose="02070606080606020203" pitchFamily="18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55027" y="1811752"/>
            <a:ext cx="52929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odoni MT Condensed" panose="02070606080606020203" pitchFamily="18" charset="0"/>
              </a:rPr>
              <a:t>1 </a:t>
            </a:r>
            <a:r>
              <a:rPr lang="en-US" dirty="0" err="1">
                <a:latin typeface="Bodoni MT Condensed" panose="02070606080606020203" pitchFamily="18" charset="0"/>
              </a:rPr>
              <a:t>css</a:t>
            </a:r>
            <a:r>
              <a:rPr lang="en-US" dirty="0">
                <a:latin typeface="Bodoni MT Condensed" panose="02070606080606020203" pitchFamily="18" charset="0"/>
              </a:rPr>
              <a:t>, 2 html, 5 </a:t>
            </a:r>
            <a:r>
              <a:rPr lang="en-US" dirty="0" err="1">
                <a:latin typeface="Bodoni MT Condensed" panose="02070606080606020203" pitchFamily="18" charset="0"/>
              </a:rPr>
              <a:t>js</a:t>
            </a:r>
            <a:r>
              <a:rPr lang="en-US" dirty="0">
                <a:latin typeface="Bodoni MT Condensed" panose="02070606080606020203" pitchFamily="18" charset="0"/>
              </a:rPr>
              <a:t>, 1 </a:t>
            </a:r>
            <a:r>
              <a:rPr lang="en-US" dirty="0" err="1">
                <a:latin typeface="Bodoni MT Condensed" panose="02070606080606020203" pitchFamily="18" charset="0"/>
              </a:rPr>
              <a:t>api</a:t>
            </a:r>
            <a:r>
              <a:rPr lang="en-US" dirty="0">
                <a:latin typeface="Bodoni MT Condensed" panose="02070606080606020203" pitchFamily="18" charset="0"/>
              </a:rPr>
              <a:t>, 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Bodoni MT Condensed" panose="02070606080606020203" pitchFamily="18" charset="0"/>
            </a:endParaRPr>
          </a:p>
          <a:p>
            <a:pPr marL="0" indent="0">
              <a:buNone/>
            </a:pPr>
            <a:r>
              <a:rPr lang="en-US" sz="3600" b="1" dirty="0">
                <a:latin typeface="Bodoni MT Condensed" panose="02070606080606020203" pitchFamily="18" charset="0"/>
              </a:rPr>
              <a:t>1 website</a:t>
            </a:r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49" y="1508127"/>
            <a:ext cx="6319490" cy="39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2192" y="2507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Demo Time</a:t>
            </a:r>
            <a:endParaRPr lang="nl-NL" sz="8800" b="1" dirty="0">
              <a:solidFill>
                <a:schemeClr val="accent4">
                  <a:lumMod val="60000"/>
                  <a:lumOff val="40000"/>
                </a:schemeClr>
              </a:solidFill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8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1533525" y="1150938"/>
            <a:ext cx="9144000" cy="2387600"/>
          </a:xfrm>
        </p:spPr>
        <p:txBody>
          <a:bodyPr>
            <a:normAutofit/>
          </a:bodyPr>
          <a:lstStyle/>
          <a:p>
            <a:r>
              <a:rPr lang="en-US" sz="13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Condensed" panose="02070606080606020203" pitchFamily="18" charset="0"/>
              </a:rPr>
              <a:t>Questions?</a:t>
            </a:r>
            <a:endParaRPr lang="nl-NL" sz="7200" dirty="0"/>
          </a:p>
        </p:txBody>
      </p:sp>
    </p:spTree>
    <p:extLst>
      <p:ext uri="{BB962C8B-B14F-4D97-AF65-F5344CB8AC3E}">
        <p14:creationId xmlns:p14="http://schemas.microsoft.com/office/powerpoint/2010/main" val="21660742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72</Words>
  <Application>Microsoft Office PowerPoint</Application>
  <PresentationFormat>Breedbeeld</PresentationFormat>
  <Paragraphs>23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Bodoni MT Condensed</vt:lpstr>
      <vt:lpstr>Calibri</vt:lpstr>
      <vt:lpstr>Calibri Light</vt:lpstr>
      <vt:lpstr>Kantoorthema</vt:lpstr>
      <vt:lpstr>Hipster Life</vt:lpstr>
      <vt:lpstr>PowerPoint-presentatie</vt:lpstr>
      <vt:lpstr>Real-time Hipster Cities</vt:lpstr>
      <vt:lpstr>Hipster Imagination Get inspired to the next level! </vt:lpstr>
      <vt:lpstr>Hipster News All about the Hipster community</vt:lpstr>
      <vt:lpstr>The Front-End</vt:lpstr>
      <vt:lpstr>Demo Time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Hipster Life</dc:title>
  <dc:creator>Louise -</dc:creator>
  <cp:lastModifiedBy>Louise -</cp:lastModifiedBy>
  <cp:revision>9</cp:revision>
  <dcterms:created xsi:type="dcterms:W3CDTF">2016-12-07T09:51:46Z</dcterms:created>
  <dcterms:modified xsi:type="dcterms:W3CDTF">2016-12-07T11:21:05Z</dcterms:modified>
</cp:coreProperties>
</file>